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9" d="100"/>
          <a:sy n="79" d="100"/>
        </p:scale>
        <p:origin x="129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51BA0-1EB7-4C88-808F-F9EA6C6B6E0D}" type="datetimeFigureOut">
              <a:rPr lang="ru-RU" smtClean="0"/>
              <a:t>29.09.2024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5CEC6-9A15-49B7-A296-153E6D1D8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302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51BA0-1EB7-4C88-808F-F9EA6C6B6E0D}" type="datetimeFigureOut">
              <a:rPr lang="ru-RU" smtClean="0"/>
              <a:t>29.09.2024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5CEC6-9A15-49B7-A296-153E6D1D8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85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51BA0-1EB7-4C88-808F-F9EA6C6B6E0D}" type="datetimeFigureOut">
              <a:rPr lang="ru-RU" smtClean="0"/>
              <a:t>29.09.2024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5CEC6-9A15-49B7-A296-153E6D1D8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3362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51BA0-1EB7-4C88-808F-F9EA6C6B6E0D}" type="datetimeFigureOut">
              <a:rPr lang="ru-RU" smtClean="0"/>
              <a:t>29.09.2024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5CEC6-9A15-49B7-A296-153E6D1D8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911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51BA0-1EB7-4C88-808F-F9EA6C6B6E0D}" type="datetimeFigureOut">
              <a:rPr lang="ru-RU" smtClean="0"/>
              <a:t>29.09.2024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5CEC6-9A15-49B7-A296-153E6D1D8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2161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51BA0-1EB7-4C88-808F-F9EA6C6B6E0D}" type="datetimeFigureOut">
              <a:rPr lang="ru-RU" smtClean="0"/>
              <a:t>29.09.2024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5CEC6-9A15-49B7-A296-153E6D1D8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089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51BA0-1EB7-4C88-808F-F9EA6C6B6E0D}" type="datetimeFigureOut">
              <a:rPr lang="ru-RU" smtClean="0"/>
              <a:t>29.09.2024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5CEC6-9A15-49B7-A296-153E6D1D8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642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51BA0-1EB7-4C88-808F-F9EA6C6B6E0D}" type="datetimeFigureOut">
              <a:rPr lang="ru-RU" smtClean="0"/>
              <a:t>29.09.2024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5CEC6-9A15-49B7-A296-153E6D1D8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088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0" y="-3364"/>
            <a:ext cx="9144000" cy="6861364"/>
          </a:xfrm>
          <a:prstGeom prst="rect">
            <a:avLst/>
          </a:prstGeom>
          <a:blipFill dpi="0" rotWithShape="1">
            <a:blip r:embed="rId11" cstate="email">
              <a:alphaModFix amt="6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scene3d>
            <a:camera prst="orthographicFront"/>
            <a:lightRig rig="threePt" dir="t"/>
          </a:scene3d>
          <a:sp3d extrusionH="31750">
            <a:bevelT w="393700" h="317500" prst="relaxedInset"/>
            <a:bevelB w="355600" h="3556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116" y="-92487"/>
            <a:ext cx="8718128" cy="78029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65836" y="4943366"/>
            <a:ext cx="1749592" cy="1749592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E51BA0-1EB7-4C88-808F-F9EA6C6B6E0D}" type="datetimeFigureOut">
              <a:rPr lang="ru-RU" smtClean="0"/>
              <a:t>29.09.2024</a:t>
            </a:fld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7228572" y="4943366"/>
            <a:ext cx="1749592" cy="1749592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5CEC6-9A15-49B7-A296-153E6D1D8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279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5" r:id="rId4"/>
    <p:sldLayoutId id="2147483666" r:id="rId5"/>
    <p:sldLayoutId id="2147483667" r:id="rId6"/>
    <p:sldLayoutId id="2147483668" r:id="rId7"/>
    <p:sldLayoutId id="2147483670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64596" y="2266545"/>
            <a:ext cx="7193604" cy="124341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252CE2A-4328-1112-B578-A7BB63E4FC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737" y="282103"/>
            <a:ext cx="8628434" cy="6196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8F6C468-D7FB-F148-0FFC-06DF857B7085}"/>
              </a:ext>
            </a:extLst>
          </p:cNvPr>
          <p:cNvSpPr txBox="1"/>
          <p:nvPr/>
        </p:nvSpPr>
        <p:spPr>
          <a:xfrm>
            <a:off x="4328809" y="573932"/>
            <a:ext cx="4348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с папами</a:t>
            </a:r>
          </a:p>
        </p:txBody>
      </p:sp>
    </p:spTree>
    <p:extLst>
      <p:ext uri="{BB962C8B-B14F-4D97-AF65-F5344CB8AC3E}">
        <p14:creationId xmlns:p14="http://schemas.microsoft.com/office/powerpoint/2010/main" val="828421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3B7EB08-8B20-5729-91D9-E5922CCA2421}"/>
              </a:ext>
            </a:extLst>
          </p:cNvPr>
          <p:cNvSpPr txBox="1"/>
          <p:nvPr/>
        </p:nvSpPr>
        <p:spPr>
          <a:xfrm>
            <a:off x="282102" y="457200"/>
            <a:ext cx="8560341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8600"/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1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                  </a:t>
            </a:r>
            <a:r>
              <a:rPr lang="ru-RU" sz="28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Почему малышу важно играть с папой?</a:t>
            </a:r>
            <a:endParaRPr lang="ru-RU" sz="2800" b="0" i="0" dirty="0">
              <a:solidFill>
                <a:srgbClr val="FF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       Какие качества характеризуют хорошего отца? Ответственность, заботливость, внимательность. С этим спорить невозможно. Но кое-что упущено. Не менее важным качеством является желание и умение…играть с ребенком. Вспомните  счастливое кошачье семейство или рассказы из жизни диких животных. Животные играют со своими детенышами, потому что игра для звериных малышей – главный способ обучения. И для детей человеческих тоже. Есть игры, в которые замечательно играть всей семьей. А есть такие, которые возможны только при участии папы.</a:t>
            </a:r>
            <a:endParaRPr lang="ru-RU" sz="11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         Игры с папой обладают особым психотерапевтическим воздействием. Во-первых, папа смелый. Во-вторых, сильный. И, наконец, – самое главное! – он любимый. Для ребенка играющий папа – гарантия надежности мира.</a:t>
            </a:r>
            <a:endParaRPr lang="ru-RU" sz="11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EB3775F-166D-D4BF-C03B-9701A7D4F45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73999" t="-73174" r="2" b="-15431"/>
          <a:stretch/>
        </p:blipFill>
        <p:spPr>
          <a:xfrm>
            <a:off x="-826850" y="1871055"/>
            <a:ext cx="7675122" cy="4986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792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F75E7C9-81CC-AFB8-B0F7-A64F1613D133}"/>
              </a:ext>
            </a:extLst>
          </p:cNvPr>
          <p:cNvSpPr txBox="1"/>
          <p:nvPr/>
        </p:nvSpPr>
        <p:spPr>
          <a:xfrm>
            <a:off x="466927" y="457200"/>
            <a:ext cx="5700409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Разрешите «сесть на шею».</a:t>
            </a:r>
            <a:endParaRPr lang="ru-RU" sz="2400" b="0" i="0" dirty="0">
              <a:solidFill>
                <a:srgbClr val="FF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По папе можно лазать, как по большому ветвистому дереву – лазание очень полезно маленьким детям. Малышам с нарушениями зрения и слуха врачи даже специально прописывают такие упражнения – для развития пространственной ориентации и моторной координации.</a:t>
            </a:r>
            <a:endParaRPr lang="ru-RU" sz="11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Папа может подкидывать в воздух и ловить в крепкие руки визжащего от восторга малыша. К нему можно забраться на плечи. Это важно для маленького – оказаться так высоко, стать больше любого взрослого. Немножко, конечно, страшно на высоте, но при поддержке папы ребенок испытывает чувство защищенности. Поэтому если малыш хочет «сесть на шею» папе в буквальном смысле этого слова – позвольте это ему. Еще с папой здорово кататься на санках зимой, гонять мячик по траве летом – ведь он, в отличие от мамы, не боится вываляться в снегу или траве.</a:t>
            </a:r>
            <a:endParaRPr lang="ru-RU" sz="11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87B6758-99A0-D0C6-3DEA-89127D34BE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3064"/>
          <a:stretch/>
        </p:blipFill>
        <p:spPr>
          <a:xfrm>
            <a:off x="6264613" y="615125"/>
            <a:ext cx="2490281" cy="39254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ECFB542-B087-A958-32EA-11666D9D37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264612" y="4540536"/>
            <a:ext cx="2490281" cy="20313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17411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B418C43-FA2E-1EB2-58A6-EB03E1C6BBAB}"/>
              </a:ext>
            </a:extLst>
          </p:cNvPr>
          <p:cNvSpPr txBox="1"/>
          <p:nvPr/>
        </p:nvSpPr>
        <p:spPr>
          <a:xfrm>
            <a:off x="426719" y="746760"/>
            <a:ext cx="8522727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Играем с папой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ребенка любого возраста очень важно общение с отцом, особенно это касается мальчиков. Проблемы с детьми в подростковом возрасте возникают обычно в тех семьях, в которых папа обеспечивал семью материально, но не участвовал в воспитании ребенка, полностью переложив это на плечи матери. Часто это происходит не из-за нежелания мужчины общаться со своим ребенком, а просто потому, что они не умеют играть с детьми.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8B78DE-D961-FD27-53FD-C649F94720B2}"/>
              </a:ext>
            </a:extLst>
          </p:cNvPr>
          <p:cNvSpPr txBox="1"/>
          <p:nvPr/>
        </p:nvSpPr>
        <p:spPr>
          <a:xfrm rot="10800000" flipV="1">
            <a:off x="564203" y="3787721"/>
            <a:ext cx="461091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Найдите ненужную вещь, которую можно разобрать. Это может быть что угодно: от бытовых предметов до игрушек. Предложите папе с ребенком, вооружившись отверткой, посмотреть, что там, внутри</a:t>
            </a:r>
          </a:p>
        </p:txBody>
      </p:sp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4061299A-05E0-9E0E-0E07-41BEEF7203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485" t="-15037" r="-10830" b="-8254"/>
          <a:stretch/>
        </p:blipFill>
        <p:spPr bwMode="auto">
          <a:xfrm>
            <a:off x="4659549" y="2062265"/>
            <a:ext cx="4610911" cy="4795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2699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3DA230F-D1BF-ED35-2F79-F5FE98D985FF}"/>
              </a:ext>
            </a:extLst>
          </p:cNvPr>
          <p:cNvSpPr txBox="1"/>
          <p:nvPr/>
        </p:nvSpPr>
        <p:spPr>
          <a:xfrm>
            <a:off x="252919" y="437745"/>
            <a:ext cx="853115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Опыты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кем, как ни с папой, можно провести интересные опыты, начиная с простых и кончая самыми загадочными? Всевозможные химические вещества нужно приобрести заранее, решив, что вы будете делать. Это не только станет интересным временем для ребенка, но и расширит его кругозор, а, возможно, и вызовет интерес к таким предметам, как химия и физика.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AA81DE5-AD7C-B085-8143-FF802A1AB12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50" t="26210" r="1067" b="-2855"/>
          <a:stretch/>
        </p:blipFill>
        <p:spPr>
          <a:xfrm>
            <a:off x="252920" y="2684514"/>
            <a:ext cx="8531157" cy="37357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74544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27CDA9C-ECBE-A249-8526-69F9B592F21D}"/>
              </a:ext>
            </a:extLst>
          </p:cNvPr>
          <p:cNvSpPr txBox="1"/>
          <p:nvPr/>
        </p:nvSpPr>
        <p:spPr>
          <a:xfrm>
            <a:off x="204281" y="369651"/>
            <a:ext cx="4367719" cy="62786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Стройка с папой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Большие коробки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изпод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холодильника и других крупногабаритных предметов станут отличным материалом для создания игр. Папа и ребенок могут соорудить из них дом, машину, ракету и многое другое. Как это будет выглядеть и чем будет оснащено – зависит лишь от их фантазии. Можно при конструировании использовать фонарик, небольшой вентилятор и другую несложную технику –сооружение станет еще привлекательнее. Дети очень любят всевозможные самодельные дома. Папа и ребенок интересно проведут время, строя шалаш. Сделать это можно прямо во дворе, а если вы живете в квартире, можно выехать в близлежащий парк или лес. Также интересны домики на деревьях, здесь нужно постараться, чтобы все было надежно закреплено. Из них хорошо наблюдать за местностью.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C403FF6-769E-7AD0-C459-52688CC0D7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4640094" y="457200"/>
            <a:ext cx="4212076" cy="60116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4708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2F669E2-8A24-4730-9B7C-1C6F2AF35D5B}"/>
              </a:ext>
            </a:extLst>
          </p:cNvPr>
          <p:cNvSpPr txBox="1"/>
          <p:nvPr/>
        </p:nvSpPr>
        <p:spPr>
          <a:xfrm>
            <a:off x="359923" y="1605064"/>
            <a:ext cx="853115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Куда сходить с </a:t>
            </a:r>
          </a:p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папой?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все папы будут в восторге от посещения, например, кукольного театра, однако есть места, в которые глава семейства пойдет с большей вероятностью, это: тир, спортплощадка с тренажерами, конюшня с конными прогулками, лодочный причал с катанием на лодке, рыбалка, сбор орехов и ягод в лесу, спортивные соревнования, веревочный парк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2ACADC-71EF-9BBF-48F9-192BC60049FA}"/>
              </a:ext>
            </a:extLst>
          </p:cNvPr>
          <p:cNvSpPr txBox="1"/>
          <p:nvPr/>
        </p:nvSpPr>
        <p:spPr>
          <a:xfrm>
            <a:off x="359923" y="4098054"/>
            <a:ext cx="842415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принести с прогулки Если прихватить с улицы несколько деревяшек, дома вместе с ребенком папа сможет смастерить из них поделку, игрушку и даже полезную вещь. Несколько виноградных улиток отлично проживут в стеклянной банке с крышкой в мелкую дырочку два – три дня. Кормить их можно мукой и водой. Наблюдать за этими созданиями будет интересно и детям, и взрослым! Через время отпустите улиток на волю. Если вы были на берегу, захватите с собой несколько плоских камней, рисовать на них – одно удовольствие.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0C17780-2E17-B150-FB34-06EBA1D9A83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514" t="-718" r="1" b="3253"/>
          <a:stretch/>
        </p:blipFill>
        <p:spPr>
          <a:xfrm>
            <a:off x="2645924" y="451621"/>
            <a:ext cx="6245158" cy="24929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89060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E2B7306-4BC2-A26F-8F47-432FB0732B75}"/>
              </a:ext>
            </a:extLst>
          </p:cNvPr>
          <p:cNvSpPr txBox="1"/>
          <p:nvPr/>
        </p:nvSpPr>
        <p:spPr>
          <a:xfrm>
            <a:off x="282103" y="505838"/>
            <a:ext cx="8550612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 известную песню</a:t>
            </a:r>
            <a:r>
              <a:rPr lang="ru-RU" dirty="0"/>
              <a:t>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«Папа может, папа может все, что угодно»? Это на самом деле так. Не стоит бояться округленных глаз супруга, когда вы произносите фразу: «Дорогой, поиграй с ребенком». Совсем немного вдохновения с вашей стороны, несколько свежих мыслей – и ваши домочадцы будут заняты интересным делом. Ведь папы – почти как дети, только взрослые!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8124EC5-8E87-6611-5BC5-29614D8E84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5810" y="2506386"/>
            <a:ext cx="4396906" cy="40457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DE02559-BC38-81F4-556E-D1AF6958F2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282102" y="2506386"/>
            <a:ext cx="4095346" cy="40457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416714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Красный и оранжевый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убление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107</TotalTime>
  <Words>824</Words>
  <Application>Microsoft Office PowerPoint</Application>
  <PresentationFormat>Экран (4:3)</PresentationFormat>
  <Paragraphs>22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Артём Кулаков</dc:creator>
  <cp:lastModifiedBy>Dmitry Nicolsky</cp:lastModifiedBy>
  <cp:revision>7</cp:revision>
  <dcterms:created xsi:type="dcterms:W3CDTF">2014-06-21T11:00:46Z</dcterms:created>
  <dcterms:modified xsi:type="dcterms:W3CDTF">2024-09-29T13:02:57Z</dcterms:modified>
</cp:coreProperties>
</file>